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6" autoAdjust="0"/>
    <p:restoredTop sz="94660"/>
  </p:normalViewPr>
  <p:slideViewPr>
    <p:cSldViewPr>
      <p:cViewPr varScale="1">
        <p:scale>
          <a:sx n="62" d="100"/>
          <a:sy n="62" d="100"/>
        </p:scale>
        <p:origin x="-8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76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16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30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84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27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90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17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54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4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548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55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7F9D1-5DF1-4E1D-8636-AC56CD953123}" type="datetimeFigureOut">
              <a:rPr lang="fr-FR" smtClean="0"/>
              <a:t>21/01/2015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66E6-E741-4FB6-A638-AE8AA99032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68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535" y="0"/>
            <a:ext cx="10252117" cy="6830715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8965" y="6381328"/>
            <a:ext cx="6400800" cy="1752600"/>
          </a:xfrm>
        </p:spPr>
        <p:txBody>
          <a:bodyPr/>
          <a:lstStyle/>
          <a:p>
            <a:r>
              <a:rPr lang="fr-FR" dirty="0" smtClean="0"/>
              <a:t>Gagnerloto.fr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302"/>
            <a:ext cx="9144000" cy="584413"/>
          </a:xfrm>
          <a:prstGeom prst="rect">
            <a:avLst/>
          </a:prstGeom>
        </p:spPr>
      </p:pic>
      <p:grpSp>
        <p:nvGrpSpPr>
          <p:cNvPr id="18" name="Groupe 17"/>
          <p:cNvGrpSpPr/>
          <p:nvPr/>
        </p:nvGrpSpPr>
        <p:grpSpPr>
          <a:xfrm>
            <a:off x="549148" y="2348877"/>
            <a:ext cx="8235708" cy="1299921"/>
            <a:chOff x="549148" y="2348877"/>
            <a:chExt cx="8235708" cy="1299921"/>
          </a:xfrm>
        </p:grpSpPr>
        <p:sp>
          <p:nvSpPr>
            <p:cNvPr id="9" name="Ellipse 8"/>
            <p:cNvSpPr/>
            <p:nvPr/>
          </p:nvSpPr>
          <p:spPr>
            <a:xfrm>
              <a:off x="549148" y="2348879"/>
              <a:ext cx="1286548" cy="1297439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dirty="0" smtClean="0">
                  <a:latin typeface="+mj-lt"/>
                </a:rPr>
                <a:t>6</a:t>
              </a:r>
              <a:endParaRPr lang="fr-FR" sz="5400" b="1" dirty="0">
                <a:latin typeface="+mj-lt"/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1835696" y="2348879"/>
              <a:ext cx="1349886" cy="129744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dirty="0" smtClean="0"/>
                <a:t>19</a:t>
              </a:r>
              <a:endParaRPr lang="fr-FR" sz="5400" b="1" dirty="0"/>
            </a:p>
          </p:txBody>
        </p:sp>
        <p:sp>
          <p:nvSpPr>
            <p:cNvPr id="14" name="Ellipse 13"/>
            <p:cNvSpPr/>
            <p:nvPr/>
          </p:nvSpPr>
          <p:spPr>
            <a:xfrm>
              <a:off x="3185582" y="2348878"/>
              <a:ext cx="1421894" cy="1280519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dirty="0" smtClean="0"/>
                <a:t>34</a:t>
              </a:r>
              <a:endParaRPr lang="fr-FR" sz="5400" b="1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4612816" y="2350117"/>
              <a:ext cx="1349886" cy="1297441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dirty="0" smtClean="0"/>
                <a:t>42</a:t>
              </a:r>
              <a:endParaRPr lang="fr-FR" sz="5400" b="1" dirty="0"/>
            </a:p>
          </p:txBody>
        </p:sp>
        <p:sp>
          <p:nvSpPr>
            <p:cNvPr id="16" name="Ellipse 15"/>
            <p:cNvSpPr/>
            <p:nvPr/>
          </p:nvSpPr>
          <p:spPr>
            <a:xfrm>
              <a:off x="5993874" y="2348877"/>
              <a:ext cx="1430564" cy="129744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dirty="0" smtClean="0"/>
                <a:t>49</a:t>
              </a:r>
              <a:endParaRPr lang="fr-FR" sz="5400" b="1" dirty="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7440303" y="2350117"/>
              <a:ext cx="1344553" cy="1298681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5400" b="1" smtClean="0">
                  <a:solidFill>
                    <a:srgbClr val="FFC000"/>
                  </a:solidFill>
                </a:rPr>
                <a:t>10</a:t>
              </a:r>
              <a:endParaRPr lang="fr-FR" sz="5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25" name="Rectangle à coins arrondis 24"/>
          <p:cNvSpPr/>
          <p:nvPr/>
        </p:nvSpPr>
        <p:spPr>
          <a:xfrm rot="20847559">
            <a:off x="2282904" y="4974689"/>
            <a:ext cx="3833743" cy="1224136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>
                <a:solidFill>
                  <a:srgbClr val="FFFF00"/>
                </a:solidFill>
              </a:rPr>
              <a:t>Gagnerloto.fr</a:t>
            </a:r>
            <a:endParaRPr lang="fr-FR" sz="4800" b="1" dirty="0">
              <a:solidFill>
                <a:srgbClr val="FFFF00"/>
              </a:solidFill>
            </a:endParaRPr>
          </a:p>
        </p:txBody>
      </p:sp>
      <p:sp>
        <p:nvSpPr>
          <p:cNvPr id="23" name="Rectangle avec flèche vers le bas 22"/>
          <p:cNvSpPr/>
          <p:nvPr/>
        </p:nvSpPr>
        <p:spPr>
          <a:xfrm>
            <a:off x="1379795" y="3924733"/>
            <a:ext cx="6466041" cy="4608512"/>
          </a:xfrm>
          <a:prstGeom prst="downArrowCallout">
            <a:avLst>
              <a:gd name="adj1" fmla="val 8336"/>
              <a:gd name="adj2" fmla="val 25181"/>
              <a:gd name="adj3" fmla="val 25000"/>
              <a:gd name="adj4" fmla="val 6497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Plus de chance</a:t>
            </a:r>
            <a:r>
              <a:rPr lang="fr-FR" sz="3200" b="1" i="1" dirty="0" smtClean="0">
                <a:solidFill>
                  <a:srgbClr val="FFFF00"/>
                </a:solidFill>
              </a:rPr>
              <a:t> de cocher</a:t>
            </a:r>
          </a:p>
          <a:p>
            <a:pPr algn="ctr"/>
            <a:r>
              <a:rPr lang="fr-FR" sz="3200" b="1" i="1" dirty="0" smtClean="0">
                <a:solidFill>
                  <a:srgbClr val="FFFF00"/>
                </a:solidFill>
              </a:rPr>
              <a:t> les numéros gagnants</a:t>
            </a:r>
          </a:p>
          <a:p>
            <a:pPr algn="ctr"/>
            <a:r>
              <a:rPr lang="fr-FR" sz="3600" b="1" i="1" dirty="0" smtClean="0">
                <a:solidFill>
                  <a:schemeClr val="bg1"/>
                </a:solidFill>
              </a:rPr>
              <a:t>C’est POSSIBLE !</a:t>
            </a:r>
            <a:endParaRPr lang="fr-FR" sz="2400" b="1" i="1" dirty="0" smtClean="0">
              <a:solidFill>
                <a:schemeClr val="bg1"/>
              </a:solidFill>
            </a:endParaRP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SYSTÈME LOTO et Euro Millions</a:t>
            </a:r>
          </a:p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Gagnerloto.fr</a:t>
            </a:r>
          </a:p>
        </p:txBody>
      </p:sp>
      <p:grpSp>
        <p:nvGrpSpPr>
          <p:cNvPr id="20" name="Groupe 19"/>
          <p:cNvGrpSpPr/>
          <p:nvPr/>
        </p:nvGrpSpPr>
        <p:grpSpPr>
          <a:xfrm>
            <a:off x="184888" y="548680"/>
            <a:ext cx="8875094" cy="1152128"/>
            <a:chOff x="204815" y="548680"/>
            <a:chExt cx="8035532" cy="1152128"/>
          </a:xfrm>
        </p:grpSpPr>
        <p:sp>
          <p:nvSpPr>
            <p:cNvPr id="7" name="Rectangle 6"/>
            <p:cNvSpPr/>
            <p:nvPr/>
          </p:nvSpPr>
          <p:spPr>
            <a:xfrm>
              <a:off x="4042153" y="548680"/>
              <a:ext cx="4139500" cy="1152128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5624" y="548680"/>
              <a:ext cx="3769411" cy="11521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3820460" y="548680"/>
              <a:ext cx="441988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 smtClean="0">
                  <a:solidFill>
                    <a:schemeClr val="bg1"/>
                  </a:solidFill>
                </a:rPr>
                <a:t> </a:t>
              </a:r>
              <a:r>
                <a:rPr lang="fr-FR" sz="6000" b="1" dirty="0" smtClean="0">
                  <a:solidFill>
                    <a:schemeClr val="bg1"/>
                  </a:solidFill>
                </a:rPr>
                <a:t>21</a:t>
              </a:r>
              <a:r>
                <a:rPr lang="fr-FR" sz="6000" b="1" dirty="0" smtClean="0">
                  <a:solidFill>
                    <a:schemeClr val="bg1"/>
                  </a:solidFill>
                </a:rPr>
                <a:t> </a:t>
              </a:r>
              <a:r>
                <a:rPr lang="fr-FR" sz="6000" b="1" dirty="0" smtClean="0">
                  <a:solidFill>
                    <a:schemeClr val="bg1"/>
                  </a:solidFill>
                </a:rPr>
                <a:t>Janvier</a:t>
              </a:r>
              <a:endParaRPr lang="fr-FR" sz="6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04815" y="548680"/>
              <a:ext cx="37694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 smtClean="0">
                  <a:solidFill>
                    <a:schemeClr val="tx2">
                      <a:lumMod val="75000"/>
                    </a:schemeClr>
                  </a:solidFill>
                </a:rPr>
                <a:t>MERCREDI</a:t>
              </a:r>
              <a:endParaRPr lang="fr-FR" sz="6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ZoneTexte 17"/>
          <p:cNvSpPr txBox="1"/>
          <p:nvPr/>
        </p:nvSpPr>
        <p:spPr>
          <a:xfrm>
            <a:off x="1556797" y="4066975"/>
            <a:ext cx="6111547" cy="273921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 smtClean="0">
                <a:solidFill>
                  <a:srgbClr val="FFFF00"/>
                </a:solidFill>
              </a:rPr>
              <a:t>Découvrez notre Système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 jusqu’à 2 fois plus de chance de cocher </a:t>
            </a:r>
          </a:p>
          <a:p>
            <a:pPr algn="ctr"/>
            <a:r>
              <a:rPr lang="fr-FR" sz="3600" b="1" dirty="0" smtClean="0">
                <a:solidFill>
                  <a:srgbClr val="FFFF00"/>
                </a:solidFill>
              </a:rPr>
              <a:t>les numéros gagnants !</a:t>
            </a:r>
          </a:p>
          <a:p>
            <a:pPr algn="ctr"/>
            <a:r>
              <a:rPr lang="fr-FR" b="1" dirty="0" smtClean="0">
                <a:solidFill>
                  <a:srgbClr val="FFFF00"/>
                </a:solidFill>
              </a:rPr>
              <a:t>Bienvenue sur gagnerloto.fr</a:t>
            </a:r>
          </a:p>
          <a:p>
            <a:pPr algn="ctr"/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2" name="Rectangle avec flèche vers le bas 1"/>
          <p:cNvSpPr/>
          <p:nvPr/>
        </p:nvSpPr>
        <p:spPr>
          <a:xfrm>
            <a:off x="565564" y="4066975"/>
            <a:ext cx="2736304" cy="2732888"/>
          </a:xfrm>
          <a:prstGeom prst="downArrowCallout">
            <a:avLst>
              <a:gd name="adj1" fmla="val 3934"/>
              <a:gd name="adj2" fmla="val 25000"/>
              <a:gd name="adj3" fmla="val 25000"/>
              <a:gd name="adj4" fmla="val 59329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solidFill>
                  <a:srgbClr val="FFFF00"/>
                </a:solidFill>
              </a:rPr>
              <a:t>Lien sous la vidéo</a:t>
            </a:r>
            <a:endParaRPr lang="fr-FR" sz="3600" dirty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 rot="767192">
            <a:off x="3581606" y="3863013"/>
            <a:ext cx="4824536" cy="173454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/>
              <a:t>Bienvenue sur</a:t>
            </a:r>
          </a:p>
          <a:p>
            <a:pPr algn="ctr"/>
            <a:r>
              <a:rPr lang="fr-FR" sz="4400" b="1" dirty="0"/>
              <a:t>g</a:t>
            </a:r>
            <a:r>
              <a:rPr lang="fr-FR" sz="4400" b="1" dirty="0" smtClean="0"/>
              <a:t>agnerloto.fr</a:t>
            </a:r>
            <a:endParaRPr lang="fr-FR" sz="4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64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70"/>
    </mc:Choice>
    <mc:Fallback xmlns="">
      <p:transition spd="slow" advTm="283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0" animBg="1"/>
      <p:bldP spid="2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6.6|7.5|5.8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6541</TotalTime>
  <Words>56</Words>
  <Application>Microsoft Office PowerPoint</Application>
  <PresentationFormat>Affichage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dutel</dc:creator>
  <cp:lastModifiedBy>Pierre dutel</cp:lastModifiedBy>
  <cp:revision>227</cp:revision>
  <dcterms:created xsi:type="dcterms:W3CDTF">2013-10-14T17:31:50Z</dcterms:created>
  <dcterms:modified xsi:type="dcterms:W3CDTF">2015-01-21T20:01:07Z</dcterms:modified>
</cp:coreProperties>
</file>