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26" autoAdjust="0"/>
    <p:restoredTop sz="94660"/>
  </p:normalViewPr>
  <p:slideViewPr>
    <p:cSldViewPr>
      <p:cViewPr varScale="1">
        <p:scale>
          <a:sx n="62" d="100"/>
          <a:sy n="62" d="100"/>
        </p:scale>
        <p:origin x="-85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19/01/2015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6767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19/01/2015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163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19/01/2015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5309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19/01/2015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845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19/01/2015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8271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19/01/2015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8903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19/01/2015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170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19/01/2015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9540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19/01/2015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542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19/01/2015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5485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19/01/2015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4555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7F9D1-5DF1-4E1D-8636-AC56CD953123}" type="datetimeFigureOut">
              <a:rPr lang="fr-FR" smtClean="0"/>
              <a:t>19/01/2015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168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0293069" cy="6858000"/>
          </a:xfrm>
          <a:prstGeom prst="rect">
            <a:avLst/>
          </a:prstGeom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98965" y="6381328"/>
            <a:ext cx="6400800" cy="1752600"/>
          </a:xfrm>
        </p:spPr>
        <p:txBody>
          <a:bodyPr/>
          <a:lstStyle/>
          <a:p>
            <a:r>
              <a:rPr lang="fr-FR" dirty="0" smtClean="0"/>
              <a:t>Gagnerloto.fr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46302"/>
            <a:ext cx="9144000" cy="58441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933912" y="480447"/>
            <a:ext cx="3978948" cy="115212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549148" y="2348879"/>
            <a:ext cx="1286548" cy="1297439"/>
          </a:xfrm>
          <a:prstGeom prst="ellips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>
                <a:latin typeface="+mj-lt"/>
              </a:rPr>
              <a:t>4</a:t>
            </a:r>
            <a:endParaRPr lang="fr-FR" sz="5400" b="1" dirty="0">
              <a:latin typeface="+mj-lt"/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1835696" y="2348879"/>
            <a:ext cx="1349886" cy="1297440"/>
          </a:xfrm>
          <a:prstGeom prst="ellips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/>
              <a:t>7</a:t>
            </a:r>
            <a:endParaRPr lang="fr-FR" sz="5400" b="1" dirty="0"/>
          </a:p>
        </p:txBody>
      </p:sp>
      <p:sp>
        <p:nvSpPr>
          <p:cNvPr id="14" name="Ellipse 13"/>
          <p:cNvSpPr/>
          <p:nvPr/>
        </p:nvSpPr>
        <p:spPr>
          <a:xfrm>
            <a:off x="3185582" y="2348878"/>
            <a:ext cx="1421894" cy="1280519"/>
          </a:xfrm>
          <a:prstGeom prst="ellips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/>
              <a:t>18</a:t>
            </a:r>
            <a:endParaRPr lang="fr-FR" sz="5400" b="1" dirty="0"/>
          </a:p>
        </p:txBody>
      </p:sp>
      <p:sp>
        <p:nvSpPr>
          <p:cNvPr id="15" name="Ellipse 14"/>
          <p:cNvSpPr/>
          <p:nvPr/>
        </p:nvSpPr>
        <p:spPr>
          <a:xfrm>
            <a:off x="4612816" y="2350117"/>
            <a:ext cx="1349886" cy="1297441"/>
          </a:xfrm>
          <a:prstGeom prst="ellips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/>
              <a:t>25</a:t>
            </a:r>
            <a:endParaRPr lang="fr-FR" sz="5400" b="1" dirty="0"/>
          </a:p>
        </p:txBody>
      </p:sp>
      <p:sp>
        <p:nvSpPr>
          <p:cNvPr id="16" name="Ellipse 15"/>
          <p:cNvSpPr/>
          <p:nvPr/>
        </p:nvSpPr>
        <p:spPr>
          <a:xfrm>
            <a:off x="5993874" y="2348877"/>
            <a:ext cx="1430564" cy="1297442"/>
          </a:xfrm>
          <a:prstGeom prst="ellips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/>
              <a:t>35</a:t>
            </a:r>
            <a:endParaRPr lang="fr-FR" sz="5400" b="1" dirty="0"/>
          </a:p>
        </p:txBody>
      </p:sp>
      <p:sp>
        <p:nvSpPr>
          <p:cNvPr id="11" name="Rectangle 10"/>
          <p:cNvSpPr/>
          <p:nvPr/>
        </p:nvSpPr>
        <p:spPr>
          <a:xfrm>
            <a:off x="2137569" y="480447"/>
            <a:ext cx="2664812" cy="115212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7440303" y="2350117"/>
            <a:ext cx="1344553" cy="1298681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>
                <a:solidFill>
                  <a:srgbClr val="FFC000"/>
                </a:solidFill>
              </a:rPr>
              <a:t>4</a:t>
            </a:r>
            <a:endParaRPr lang="fr-FR" sz="5400" b="1" dirty="0">
              <a:solidFill>
                <a:srgbClr val="FFC000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 rot="20847559">
            <a:off x="2282904" y="4974689"/>
            <a:ext cx="3833743" cy="1224136"/>
          </a:xfrm>
          <a:prstGeom prst="round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rgbClr val="FFFF00"/>
                </a:solidFill>
              </a:rPr>
              <a:t>Gagnerloto.fr</a:t>
            </a:r>
            <a:endParaRPr lang="fr-FR" sz="4800" b="1" dirty="0">
              <a:solidFill>
                <a:srgbClr val="FFFF00"/>
              </a:solidFill>
            </a:endParaRPr>
          </a:p>
        </p:txBody>
      </p:sp>
      <p:sp>
        <p:nvSpPr>
          <p:cNvPr id="23" name="Rectangle avec flèche vers le bas 22"/>
          <p:cNvSpPr/>
          <p:nvPr/>
        </p:nvSpPr>
        <p:spPr>
          <a:xfrm>
            <a:off x="2224715" y="3933056"/>
            <a:ext cx="6466041" cy="4608512"/>
          </a:xfrm>
          <a:prstGeom prst="downArrowCallout">
            <a:avLst>
              <a:gd name="adj1" fmla="val 8336"/>
              <a:gd name="adj2" fmla="val 25181"/>
              <a:gd name="adj3" fmla="val 25000"/>
              <a:gd name="adj4" fmla="val 64977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i="1" dirty="0" smtClean="0">
                <a:solidFill>
                  <a:schemeClr val="bg1"/>
                </a:solidFill>
              </a:rPr>
              <a:t>Plus de chance</a:t>
            </a:r>
            <a:r>
              <a:rPr lang="fr-FR" sz="3200" b="1" i="1" dirty="0" smtClean="0">
                <a:solidFill>
                  <a:srgbClr val="FFFF00"/>
                </a:solidFill>
              </a:rPr>
              <a:t> de cocher</a:t>
            </a:r>
          </a:p>
          <a:p>
            <a:pPr algn="ctr"/>
            <a:r>
              <a:rPr lang="fr-FR" sz="3200" b="1" i="1" dirty="0" smtClean="0">
                <a:solidFill>
                  <a:srgbClr val="FFFF00"/>
                </a:solidFill>
              </a:rPr>
              <a:t> les numéros gagnants</a:t>
            </a:r>
          </a:p>
          <a:p>
            <a:pPr algn="ctr"/>
            <a:r>
              <a:rPr lang="fr-FR" sz="3600" b="1" i="1" dirty="0" smtClean="0">
                <a:solidFill>
                  <a:schemeClr val="bg1"/>
                </a:solidFill>
              </a:rPr>
              <a:t>C’est POSSIBLE !</a:t>
            </a:r>
            <a:endParaRPr lang="fr-FR" sz="2400" b="1" i="1" dirty="0" smtClean="0">
              <a:solidFill>
                <a:schemeClr val="bg1"/>
              </a:solidFill>
            </a:endParaRPr>
          </a:p>
          <a:p>
            <a:pPr algn="ctr"/>
            <a:r>
              <a:rPr lang="fr-FR" sz="3600" b="1" dirty="0" smtClean="0">
                <a:solidFill>
                  <a:srgbClr val="FFFF00"/>
                </a:solidFill>
              </a:rPr>
              <a:t>SYSTÈME LOTO et Euro Millions</a:t>
            </a:r>
          </a:p>
          <a:p>
            <a:pPr algn="ctr"/>
            <a:r>
              <a:rPr lang="fr-FR" sz="3600" b="1" dirty="0" smtClean="0">
                <a:solidFill>
                  <a:schemeClr val="bg1"/>
                </a:solidFill>
              </a:rPr>
              <a:t>Gagnerloto.fr</a:t>
            </a:r>
          </a:p>
        </p:txBody>
      </p:sp>
      <p:sp>
        <p:nvSpPr>
          <p:cNvPr id="2" name="Rectangle avec flèche vers le bas 1"/>
          <p:cNvSpPr/>
          <p:nvPr/>
        </p:nvSpPr>
        <p:spPr>
          <a:xfrm>
            <a:off x="-54292" y="4579540"/>
            <a:ext cx="1719562" cy="2492896"/>
          </a:xfrm>
          <a:prstGeom prst="downArrow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>
                <a:solidFill>
                  <a:srgbClr val="FFFF00"/>
                </a:solidFill>
              </a:rPr>
              <a:t>LIEN</a:t>
            </a:r>
          </a:p>
          <a:p>
            <a:pPr algn="ctr"/>
            <a:r>
              <a:rPr lang="fr-FR" sz="3600" dirty="0" smtClean="0">
                <a:solidFill>
                  <a:srgbClr val="FFFF00"/>
                </a:solidFill>
              </a:rPr>
              <a:t>Sous la</a:t>
            </a:r>
          </a:p>
          <a:p>
            <a:pPr algn="ctr"/>
            <a:r>
              <a:rPr lang="fr-FR" sz="3600" dirty="0" smtClean="0">
                <a:solidFill>
                  <a:srgbClr val="FFFF00"/>
                </a:solidFill>
              </a:rPr>
              <a:t>VIDEO</a:t>
            </a:r>
            <a:endParaRPr lang="fr-FR" sz="3600" dirty="0">
              <a:solidFill>
                <a:srgbClr val="FFFF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000056" y="548680"/>
            <a:ext cx="39128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smtClean="0">
                <a:solidFill>
                  <a:schemeClr val="bg1"/>
                </a:solidFill>
              </a:rPr>
              <a:t>19 </a:t>
            </a:r>
            <a:r>
              <a:rPr lang="fr-FR" sz="6000" b="1" dirty="0" smtClean="0">
                <a:solidFill>
                  <a:schemeClr val="bg1"/>
                </a:solidFill>
              </a:rPr>
              <a:t>Janvier</a:t>
            </a:r>
            <a:endParaRPr lang="fr-FR" sz="6000" b="1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224715" y="548680"/>
            <a:ext cx="25578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 smtClean="0">
                <a:solidFill>
                  <a:schemeClr val="tx2">
                    <a:lumMod val="75000"/>
                  </a:schemeClr>
                </a:solidFill>
              </a:rPr>
              <a:t>LUNDI</a:t>
            </a:r>
            <a:endParaRPr lang="fr-FR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401961" y="4005063"/>
            <a:ext cx="6111547" cy="273921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FF00"/>
                </a:solidFill>
              </a:rPr>
              <a:t>Découvrez notre Système </a:t>
            </a:r>
          </a:p>
          <a:p>
            <a:pPr algn="ctr"/>
            <a:r>
              <a:rPr lang="fr-FR" sz="3600" b="1" dirty="0" smtClean="0">
                <a:solidFill>
                  <a:srgbClr val="FFFF00"/>
                </a:solidFill>
              </a:rPr>
              <a:t> jusqu’à 2 fois plus de chance de cocher </a:t>
            </a:r>
          </a:p>
          <a:p>
            <a:pPr algn="ctr"/>
            <a:r>
              <a:rPr lang="fr-FR" sz="3600" b="1" dirty="0" smtClean="0">
                <a:solidFill>
                  <a:srgbClr val="FFFF00"/>
                </a:solidFill>
              </a:rPr>
              <a:t>les numéros gagnants !</a:t>
            </a:r>
          </a:p>
          <a:p>
            <a:pPr algn="ctr"/>
            <a:r>
              <a:rPr lang="fr-FR" b="1" dirty="0" smtClean="0">
                <a:solidFill>
                  <a:srgbClr val="FFFF00"/>
                </a:solidFill>
              </a:rPr>
              <a:t>Bienvenue sur gagnerloto.fr</a:t>
            </a:r>
          </a:p>
          <a:p>
            <a:pPr algn="ctr"/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 rot="21149350">
            <a:off x="1461390" y="3629397"/>
            <a:ext cx="4870277" cy="936104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/>
              <a:t>g</a:t>
            </a:r>
            <a:r>
              <a:rPr lang="fr-FR" sz="4400" b="1" dirty="0" smtClean="0"/>
              <a:t>agnerloto.fr</a:t>
            </a:r>
            <a:endParaRPr lang="fr-FR" sz="4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644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569"/>
    </mc:Choice>
    <mc:Fallback xmlns="">
      <p:transition spd="slow" advTm="315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 animBg="1"/>
      <p:bldP spid="18" grpId="0" animBg="1"/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6.1|3.9|6.2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6418</TotalTime>
  <Words>53</Words>
  <Application>Microsoft Office PowerPoint</Application>
  <PresentationFormat>Affichage à l'écran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 dutel</dc:creator>
  <cp:lastModifiedBy>Pierre dutel</cp:lastModifiedBy>
  <cp:revision>226</cp:revision>
  <dcterms:created xsi:type="dcterms:W3CDTF">2013-10-14T17:31:50Z</dcterms:created>
  <dcterms:modified xsi:type="dcterms:W3CDTF">2015-01-19T20:36:08Z</dcterms:modified>
</cp:coreProperties>
</file>